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8"/>
  </p:notesMasterIdLst>
  <p:sldIdLst>
    <p:sldId id="256" r:id="rId2"/>
    <p:sldId id="272" r:id="rId3"/>
    <p:sldId id="257" r:id="rId4"/>
    <p:sldId id="258" r:id="rId5"/>
    <p:sldId id="259" r:id="rId6"/>
    <p:sldId id="260" r:id="rId7"/>
    <p:sldId id="261" r:id="rId8"/>
    <p:sldId id="262" r:id="rId9"/>
    <p:sldId id="263" r:id="rId10"/>
    <p:sldId id="264" r:id="rId11"/>
    <p:sldId id="265" r:id="rId12"/>
    <p:sldId id="266" r:id="rId13"/>
    <p:sldId id="268" r:id="rId14"/>
    <p:sldId id="269" r:id="rId15"/>
    <p:sldId id="270" r:id="rId16"/>
    <p:sldId id="271" r:id="rId1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p:scale>
          <a:sx n="50" d="100"/>
          <a:sy n="50" d="100"/>
        </p:scale>
        <p:origin x="-1920" y="-48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F9416D7-29EE-4EF2-9D93-3D80736B6E41}" type="datetimeFigureOut">
              <a:rPr lang="en-US" smtClean="0"/>
              <a:pPr/>
              <a:t>4/3/2020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95093D18-49E6-4A48-9B64-A020E42824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2">
        <a:schemeClr val="bg1"/>
      </p:bgRef>
    </p:bg>
    <p:spTree>
      <p:nvGrpSpPr>
        <p:cNvPr id="1" name=""/>
        <p:cNvGrpSpPr/>
        <p:nvPr/>
      </p:nvGrpSpPr>
      <p:grpSpPr>
        <a:xfrm>
          <a:off x="0" y="0"/>
          <a:ext cx="0" cy="0"/>
          <a:chOff x="0" y="0"/>
          <a:chExt cx="0" cy="0"/>
        </a:xfrm>
      </p:grpSpPr>
      <p:sp>
        <p:nvSpPr>
          <p:cNvPr id="8" name="Rectangle 7"/>
          <p:cNvSpPr/>
          <p:nvPr/>
        </p:nvSpPr>
        <p:spPr>
          <a:xfrm flipH="1">
            <a:off x="2667000" y="0"/>
            <a:ext cx="6477000" cy="6858000"/>
          </a:xfrm>
          <a:prstGeom prst="rect">
            <a:avLst/>
          </a:prstGeom>
          <a:blipFill>
            <a:blip r:embed="rId2">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00000" r="50000"/>
                </a:path>
                <a:tileRect/>
              </a:gradFill>
            </a:fillOverlay>
            <a:innerShdw blurRad="63500" dist="44450" dir="10800000">
              <a:srgbClr val="000000">
                <a:alpha val="50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Straight Connector 8"/>
          <p:cNvSpPr>
            <a:spLocks noChangeShapeType="1"/>
          </p:cNvSpPr>
          <p:nvPr/>
        </p:nvSpPr>
        <p:spPr bwMode="auto">
          <a:xfrm rot="16200000">
            <a:off x="-762000" y="3429000"/>
            <a:ext cx="6858000" cy="0"/>
          </a:xfrm>
          <a:prstGeom prst="line">
            <a:avLst/>
          </a:prstGeom>
          <a:noFill/>
          <a:ln w="11430" cap="flat" cmpd="sng" algn="ctr">
            <a:solidFill>
              <a:schemeClr val="bg1">
                <a:shade val="95000"/>
              </a:schemeClr>
            </a:solidFill>
            <a:prstDash val="solid"/>
            <a:miter lim="800000"/>
            <a:headEnd type="none" w="med" len="med"/>
            <a:tailEnd type="none" w="med" len="med"/>
          </a:ln>
          <a:effectLst/>
        </p:spPr>
        <p:txBody>
          <a:bodyPr vert="horz" wrap="square" lIns="91440" tIns="45720" rIns="91440" bIns="45720" anchor="t" compatLnSpc="1"/>
          <a:lstStyle>
            <a:extLst/>
          </a:lstStyle>
          <a:p>
            <a:endParaRPr kumimoji="0" lang="en-US"/>
          </a:p>
        </p:txBody>
      </p:sp>
      <p:sp>
        <p:nvSpPr>
          <p:cNvPr id="12" name="Title 11"/>
          <p:cNvSpPr>
            <a:spLocks noGrp="1"/>
          </p:cNvSpPr>
          <p:nvPr>
            <p:ph type="ctrTitle"/>
          </p:nvPr>
        </p:nvSpPr>
        <p:spPr>
          <a:xfrm>
            <a:off x="3366868" y="533400"/>
            <a:ext cx="5105400" cy="2868168"/>
          </a:xfrm>
        </p:spPr>
        <p:txBody>
          <a:bodyPr lIns="45720" tIns="0" rIns="45720">
            <a:noAutofit/>
          </a:bodyPr>
          <a:lstStyle>
            <a:lvl1pPr algn="r">
              <a:defRPr sz="4200" b="1"/>
            </a:lvl1pPr>
            <a:extLst/>
          </a:lstStyle>
          <a:p>
            <a:r>
              <a:rPr kumimoji="0" lang="en-US" smtClean="0"/>
              <a:t>Click to edit Master title style</a:t>
            </a:r>
            <a:endParaRPr kumimoji="0" lang="en-US"/>
          </a:p>
        </p:txBody>
      </p:sp>
      <p:sp>
        <p:nvSpPr>
          <p:cNvPr id="25" name="Subtitle 24"/>
          <p:cNvSpPr>
            <a:spLocks noGrp="1"/>
          </p:cNvSpPr>
          <p:nvPr>
            <p:ph type="subTitle" idx="1"/>
          </p:nvPr>
        </p:nvSpPr>
        <p:spPr>
          <a:xfrm>
            <a:off x="3354442" y="3539864"/>
            <a:ext cx="5114778" cy="1101248"/>
          </a:xfrm>
        </p:spPr>
        <p:txBody>
          <a:bodyPr lIns="45720" tIns="0" rIns="45720" bIns="0"/>
          <a:lstStyle>
            <a:lvl1pPr marL="0" indent="0" algn="r">
              <a:buNone/>
              <a:defRPr sz="2200">
                <a:solidFill>
                  <a:srgbClr val="FFFFFF"/>
                </a:solidFill>
                <a:effectLst/>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31" name="Date Placeholder 30"/>
          <p:cNvSpPr>
            <a:spLocks noGrp="1"/>
          </p:cNvSpPr>
          <p:nvPr>
            <p:ph type="dt" sz="half" idx="10"/>
          </p:nvPr>
        </p:nvSpPr>
        <p:spPr>
          <a:xfrm>
            <a:off x="5871224" y="6557946"/>
            <a:ext cx="2002464" cy="226902"/>
          </a:xfrm>
        </p:spPr>
        <p:txBody>
          <a:bodyPr/>
          <a:lstStyle>
            <a:lvl1pPr>
              <a:defRPr lang="en-US" smtClean="0">
                <a:solidFill>
                  <a:srgbClr val="FFFFFF"/>
                </a:solidFill>
              </a:defRPr>
            </a:lvl1pPr>
            <a:extLst/>
          </a:lstStyle>
          <a:p>
            <a:fld id="{A17B000F-FCF9-4454-AB91-F7DA48FF1FDD}" type="datetimeFigureOut">
              <a:rPr lang="en-US" smtClean="0"/>
              <a:pPr/>
              <a:t>4/3/2020</a:t>
            </a:fld>
            <a:endParaRPr lang="en-US"/>
          </a:p>
        </p:txBody>
      </p:sp>
      <p:sp>
        <p:nvSpPr>
          <p:cNvPr id="18" name="Footer Placeholder 17"/>
          <p:cNvSpPr>
            <a:spLocks noGrp="1"/>
          </p:cNvSpPr>
          <p:nvPr>
            <p:ph type="ftr" sz="quarter" idx="11"/>
          </p:nvPr>
        </p:nvSpPr>
        <p:spPr>
          <a:xfrm>
            <a:off x="2819400" y="6557946"/>
            <a:ext cx="2927722" cy="228600"/>
          </a:xfrm>
        </p:spPr>
        <p:txBody>
          <a:bodyPr/>
          <a:lstStyle>
            <a:lvl1pPr>
              <a:defRPr lang="en-US" dirty="0">
                <a:solidFill>
                  <a:srgbClr val="FFFFFF"/>
                </a:solidFill>
              </a:defRPr>
            </a:lvl1pPr>
            <a:extLst/>
          </a:lstStyle>
          <a:p>
            <a:endParaRPr lang="en-US"/>
          </a:p>
        </p:txBody>
      </p:sp>
      <p:sp>
        <p:nvSpPr>
          <p:cNvPr id="29" name="Slide Number Placeholder 28"/>
          <p:cNvSpPr>
            <a:spLocks noGrp="1"/>
          </p:cNvSpPr>
          <p:nvPr>
            <p:ph type="sldNum" sz="quarter" idx="12"/>
          </p:nvPr>
        </p:nvSpPr>
        <p:spPr>
          <a:xfrm>
            <a:off x="7880884" y="6556248"/>
            <a:ext cx="588336" cy="228600"/>
          </a:xfrm>
        </p:spPr>
        <p:txBody>
          <a:bodyPr/>
          <a:lstStyle>
            <a:lvl1pPr>
              <a:defRPr lang="en-US" smtClean="0">
                <a:solidFill>
                  <a:srgbClr val="FFFFFF"/>
                </a:solidFill>
              </a:defRPr>
            </a:lvl1pPr>
            <a:extLst/>
          </a:lstStyle>
          <a:p>
            <a:fld id="{D428FE4B-8E97-47A7-927A-405E94255C1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7B000F-FCF9-4454-AB91-F7DA48FF1FDD}" type="datetimeFigureOut">
              <a:rPr lang="en-US" smtClean="0"/>
              <a:pPr/>
              <a:t>4/3/2020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274955"/>
            <a:ext cx="1524000" cy="5851525"/>
          </a:xfrm>
        </p:spPr>
        <p:txBody>
          <a:bodyPr vert="eaVert" ancho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42"/>
            <a:ext cx="60198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242816" y="6557946"/>
            <a:ext cx="2002464" cy="226902"/>
          </a:xfrm>
        </p:spPr>
        <p:txBody>
          <a:bodyPr/>
          <a:lstStyle>
            <a:extLst/>
          </a:lstStyle>
          <a:p>
            <a:fld id="{A17B000F-FCF9-4454-AB91-F7DA48FF1FDD}" type="datetimeFigureOut">
              <a:rPr lang="en-US" smtClean="0"/>
              <a:pPr/>
              <a:t>4/3/2020</a:t>
            </a:fld>
            <a:endParaRPr lang="en-US"/>
          </a:p>
        </p:txBody>
      </p:sp>
      <p:sp>
        <p:nvSpPr>
          <p:cNvPr id="5" name="Footer Placeholder 4"/>
          <p:cNvSpPr>
            <a:spLocks noGrp="1"/>
          </p:cNvSpPr>
          <p:nvPr>
            <p:ph type="ftr" sz="quarter" idx="11"/>
          </p:nvPr>
        </p:nvSpPr>
        <p:spPr>
          <a:xfrm>
            <a:off x="457200" y="6556248"/>
            <a:ext cx="3657600" cy="228600"/>
          </a:xfrm>
        </p:spPr>
        <p:txBody>
          <a:bodyPr/>
          <a:lstStyle>
            <a:extLst/>
          </a:lstStyle>
          <a:p>
            <a:endParaRPr lang="en-US"/>
          </a:p>
        </p:txBody>
      </p:sp>
      <p:sp>
        <p:nvSpPr>
          <p:cNvPr id="6" name="Slide Number Placeholder 5"/>
          <p:cNvSpPr>
            <a:spLocks noGrp="1"/>
          </p:cNvSpPr>
          <p:nvPr>
            <p:ph type="sldNum" sz="quarter" idx="12"/>
          </p:nvPr>
        </p:nvSpPr>
        <p:spPr>
          <a:xfrm>
            <a:off x="6254496" y="6553200"/>
            <a:ext cx="588336" cy="228600"/>
          </a:xfrm>
        </p:spPr>
        <p:txBody>
          <a:bodyPr/>
          <a:lstStyle>
            <a:lvl1pPr>
              <a:defRPr>
                <a:solidFill>
                  <a:schemeClr val="tx2"/>
                </a:solidFill>
              </a:defRPr>
            </a:lvl1pPr>
            <a:extLst/>
          </a:lstStyle>
          <a:p>
            <a:fld id="{D428FE4B-8E97-47A7-927A-405E94255C1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A17B000F-FCF9-4454-AB91-F7DA48FF1FDD}" type="datetimeFigureOut">
              <a:rPr lang="en-US" smtClean="0"/>
              <a:pPr/>
              <a:t>4/3/2020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066800" y="2821837"/>
            <a:ext cx="6255488" cy="1362075"/>
          </a:xfrm>
        </p:spPr>
        <p:txBody>
          <a:bodyPr tIns="0" anchor="t"/>
          <a:lstStyle>
            <a:lvl1pPr algn="r">
              <a:buNone/>
              <a:defRPr sz="42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1066800" y="1905000"/>
            <a:ext cx="6255488" cy="743507"/>
          </a:xfrm>
        </p:spPr>
        <p:txBody>
          <a:bodyPr anchor="b"/>
          <a:lstStyle>
            <a:lvl1pPr marL="0" indent="0" algn="r">
              <a:buNone/>
              <a:defRPr sz="2000">
                <a:solidFill>
                  <a:schemeClr val="tx1"/>
                </a:solidFill>
                <a:effectLst/>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a:xfrm>
            <a:off x="4724238" y="6556810"/>
            <a:ext cx="2002464" cy="226902"/>
          </a:xfrm>
        </p:spPr>
        <p:txBody>
          <a:bodyPr bIns="0" anchor="b"/>
          <a:lstStyle>
            <a:lvl1pPr>
              <a:defRPr>
                <a:solidFill>
                  <a:schemeClr val="tx2"/>
                </a:solidFill>
              </a:defRPr>
            </a:lvl1pPr>
            <a:extLst/>
          </a:lstStyle>
          <a:p>
            <a:fld id="{A17B000F-FCF9-4454-AB91-F7DA48FF1FDD}" type="datetimeFigureOut">
              <a:rPr lang="en-US" smtClean="0"/>
              <a:pPr/>
              <a:t>4/3/2020</a:t>
            </a:fld>
            <a:endParaRPr lang="en-US"/>
          </a:p>
        </p:txBody>
      </p:sp>
      <p:sp>
        <p:nvSpPr>
          <p:cNvPr id="5" name="Footer Placeholder 4"/>
          <p:cNvSpPr>
            <a:spLocks noGrp="1"/>
          </p:cNvSpPr>
          <p:nvPr>
            <p:ph type="ftr" sz="quarter" idx="11"/>
          </p:nvPr>
        </p:nvSpPr>
        <p:spPr>
          <a:xfrm>
            <a:off x="1735358" y="6556810"/>
            <a:ext cx="2895600" cy="228600"/>
          </a:xfrm>
        </p:spPr>
        <p:txBody>
          <a:bodyPr bIns="0" anchor="b"/>
          <a:lstStyle>
            <a:lvl1pPr>
              <a:defRPr>
                <a:solidFill>
                  <a:schemeClr val="tx2"/>
                </a:solidFill>
              </a:defRPr>
            </a:lvl1pPr>
            <a:extLst/>
          </a:lstStyle>
          <a:p>
            <a:endParaRPr lang="en-US"/>
          </a:p>
        </p:txBody>
      </p:sp>
      <p:sp>
        <p:nvSpPr>
          <p:cNvPr id="6" name="Slide Number Placeholder 5"/>
          <p:cNvSpPr>
            <a:spLocks noGrp="1"/>
          </p:cNvSpPr>
          <p:nvPr>
            <p:ph type="sldNum" sz="quarter" idx="12"/>
          </p:nvPr>
        </p:nvSpPr>
        <p:spPr>
          <a:xfrm>
            <a:off x="6733952" y="6555112"/>
            <a:ext cx="588336" cy="228600"/>
          </a:xfrm>
        </p:spPr>
        <p:txBody>
          <a:bodyPr/>
          <a:lstStyle>
            <a:extLst/>
          </a:lstStyle>
          <a:p>
            <a:fld id="{D428FE4B-8E97-47A7-927A-405E94255C16}"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178808" y="1600200"/>
            <a:ext cx="3520440" cy="4525963"/>
          </a:xfrm>
        </p:spPr>
        <p:txBody>
          <a:bodyPr anchor="t"/>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7B000F-FCF9-4454-AB91-F7DA48FF1FDD}" type="datetimeFigureOut">
              <a:rPr lang="en-US" smtClean="0"/>
              <a:pPr/>
              <a:t>4/3/2020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nchor="b"/>
          <a:lstStyle>
            <a:lvl1pPr>
              <a:defRPr/>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5867400"/>
            <a:ext cx="3520440" cy="457200"/>
          </a:xfrm>
          <a:noFill/>
          <a:ln w="12700" cap="flat" cmpd="sng" algn="ctr">
            <a:solidFill>
              <a:schemeClr val="tx2"/>
            </a:solidFill>
            <a:prstDash val="solid"/>
          </a:ln>
          <a:effectLst/>
        </p:spPr>
        <p:style>
          <a:lnRef idx="1">
            <a:schemeClr val="accent1"/>
          </a:lnRef>
          <a:fillRef idx="3">
            <a:schemeClr val="accent1"/>
          </a:fillRef>
          <a:effectRef idx="2">
            <a:schemeClr val="accent1"/>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178808" y="5867400"/>
            <a:ext cx="3520440" cy="457200"/>
          </a:xfrm>
          <a:noFill/>
          <a:ln w="12700" cap="flat" cmpd="sng" algn="ctr">
            <a:solidFill>
              <a:schemeClr val="tx2"/>
            </a:solidFill>
            <a:prstDash val="solid"/>
          </a:ln>
          <a:effectLst/>
        </p:spPr>
        <p:style>
          <a:lnRef idx="1">
            <a:schemeClr val="accent2"/>
          </a:lnRef>
          <a:fillRef idx="3">
            <a:schemeClr val="accent2"/>
          </a:fillRef>
          <a:effectRef idx="2">
            <a:schemeClr val="accent2"/>
          </a:effectRef>
          <a:fontRef idx="minor">
            <a:schemeClr val="lt1"/>
          </a:fontRef>
        </p:style>
        <p:txBody>
          <a:bodyPr anchor="ctr"/>
          <a:lstStyle>
            <a:lvl1pPr marL="0" indent="0" algn="ctr">
              <a:buNone/>
              <a:defRPr sz="1800" b="1">
                <a:solidFill>
                  <a:schemeClr val="tx2"/>
                </a:solidFill>
                <a:effectLst/>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178808" y="1711840"/>
            <a:ext cx="3520440" cy="4114800"/>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17B000F-FCF9-4454-AB91-F7DA48FF1FDD}" type="datetimeFigureOut">
              <a:rPr lang="en-US" smtClean="0"/>
              <a:pPr/>
              <a:t>4/3/2020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320040"/>
            <a:ext cx="7242048" cy="1143000"/>
          </a:xfrm>
        </p:spPr>
        <p:txBody>
          <a:bodyP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A17B000F-FCF9-4454-AB91-F7DA48FF1FDD}" type="datetimeFigureOut">
              <a:rPr lang="en-US" smtClean="0"/>
              <a:pPr/>
              <a:t>4/3/2020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solidFill>
                  <a:schemeClr val="tx2"/>
                </a:solidFill>
              </a:defRPr>
            </a:lvl1pPr>
            <a:extLst/>
          </a:lstStyle>
          <a:p>
            <a:fld id="{A17B000F-FCF9-4454-AB91-F7DA48FF1FDD}" type="datetimeFigureOut">
              <a:rPr lang="en-US" smtClean="0"/>
              <a:pPr/>
              <a:t>4/3/2020</a:t>
            </a:fld>
            <a:endParaRPr lang="en-US"/>
          </a:p>
        </p:txBody>
      </p:sp>
      <p:sp>
        <p:nvSpPr>
          <p:cNvPr id="3" name="Footer Placeholder 2"/>
          <p:cNvSpPr>
            <a:spLocks noGrp="1"/>
          </p:cNvSpPr>
          <p:nvPr>
            <p:ph type="ftr" sz="quarter" idx="11"/>
          </p:nvPr>
        </p:nvSpPr>
        <p:spPr/>
        <p:txBody>
          <a:bodyPr/>
          <a:lstStyle>
            <a:lvl1pPr>
              <a:defRPr>
                <a:solidFill>
                  <a:schemeClr val="tx2"/>
                </a:solidFill>
              </a:defRPr>
            </a:lvl1pPr>
            <a:extLst/>
          </a:lstStyle>
          <a:p>
            <a:endParaRPr lang="en-US"/>
          </a:p>
        </p:txBody>
      </p:sp>
      <p:sp>
        <p:nvSpPr>
          <p:cNvPr id="4" name="Slide Number Placeholder 3"/>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5897880" cy="1173480"/>
          </a:xfrm>
        </p:spPr>
        <p:txBody>
          <a:bodyPr wrap="square" anchor="b"/>
          <a:lstStyle>
            <a:lvl1pPr algn="l">
              <a:buNone/>
              <a:defRPr lang="en-US" sz="2400" baseline="0" smtClean="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97416"/>
            <a:ext cx="5897880" cy="602512"/>
          </a:xfrm>
        </p:spPr>
        <p:txBody>
          <a:bodyPr rot="0" spcFirstLastPara="0" vertOverflow="overflow" horzOverflow="overflow" vert="horz" wrap="square" lIns="45720" tIns="0" rIns="0" bIns="0" numCol="1" spcCol="0" rtlCol="0" fromWordArt="0" anchor="t" anchorCtr="0" forceAA="0" compatLnSpc="1">
            <a:normAutofit/>
          </a:bodyPr>
          <a:lstStyle>
            <a:lvl1pPr marL="0" indent="0">
              <a:spcBef>
                <a:spcPts val="0"/>
              </a:spcBef>
              <a:spcAft>
                <a:spcPts val="0"/>
              </a:spcAft>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7239000" cy="4371752"/>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A17B000F-FCF9-4454-AB91-F7DA48FF1FDD}" type="datetimeFigureOut">
              <a:rPr lang="en-US" smtClean="0"/>
              <a:pPr/>
              <a:t>4/3/2020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28FE4B-8E97-47A7-927A-405E94255C1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2"/>
      </p:bgRef>
    </p:bg>
    <p:spTree>
      <p:nvGrpSpPr>
        <p:cNvPr id="1" name=""/>
        <p:cNvGrpSpPr/>
        <p:nvPr/>
      </p:nvGrpSpPr>
      <p:grpSpPr>
        <a:xfrm>
          <a:off x="0" y="0"/>
          <a:ext cx="0" cy="0"/>
          <a:chOff x="0" y="0"/>
          <a:chExt cx="0" cy="0"/>
        </a:xfrm>
      </p:grpSpPr>
      <p:sp>
        <p:nvSpPr>
          <p:cNvPr id="8" name="Rectangle 7"/>
          <p:cNvSpPr/>
          <p:nvPr/>
        </p:nvSpPr>
        <p:spPr>
          <a:xfrm rot="21240000">
            <a:off x="597968" y="1004668"/>
            <a:ext cx="4319527" cy="4312573"/>
          </a:xfrm>
          <a:prstGeom prst="rect">
            <a:avLst/>
          </a:prstGeom>
          <a:solidFill>
            <a:srgbClr val="FAFAFA"/>
          </a:solidFill>
          <a:ln w="1270" cap="rnd" cmpd="sng" algn="ctr">
            <a:solidFill>
              <a:srgbClr val="EAEAEA"/>
            </a:solidFill>
            <a:prstDash val="solid"/>
          </a:ln>
          <a:effectLst>
            <a:outerShdw blurRad="25000" dist="12700" dir="5400000" algn="t"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9" name="Rectangle 8"/>
          <p:cNvSpPr/>
          <p:nvPr/>
        </p:nvSpPr>
        <p:spPr>
          <a:xfrm rot="21420000">
            <a:off x="596706" y="998816"/>
            <a:ext cx="4319527" cy="4312573"/>
          </a:xfrm>
          <a:prstGeom prst="rect">
            <a:avLst/>
          </a:prstGeom>
          <a:solidFill>
            <a:srgbClr val="FAFAFA"/>
          </a:solidFill>
          <a:ln w="1270" cap="rnd" cmpd="sng" algn="ctr">
            <a:solidFill>
              <a:srgbClr val="EAEAEA"/>
            </a:solidFill>
            <a:prstDash val="solid"/>
          </a:ln>
          <a:effectLst>
            <a:outerShdw blurRad="28000" dist="12700" dir="5400000" algn="tl" rotWithShape="0">
              <a:srgbClr val="000000">
                <a:alpha val="40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extLst/>
          </a:lstStyle>
          <a:p>
            <a:pPr algn="ctr" eaLnBrk="1" latinLnBrk="0" hangingPunct="1"/>
            <a:endParaRPr kumimoji="0" lang="en-US"/>
          </a:p>
        </p:txBody>
      </p:sp>
      <p:sp>
        <p:nvSpPr>
          <p:cNvPr id="2" name="Title 1"/>
          <p:cNvSpPr>
            <a:spLocks noGrp="1"/>
          </p:cNvSpPr>
          <p:nvPr>
            <p:ph type="title"/>
          </p:nvPr>
        </p:nvSpPr>
        <p:spPr>
          <a:xfrm>
            <a:off x="5389098" y="1143000"/>
            <a:ext cx="3429000" cy="2057400"/>
          </a:xfrm>
        </p:spPr>
        <p:txBody>
          <a:bodyPr vert="horz" anchor="b"/>
          <a:lstStyle>
            <a:lvl1pPr algn="l">
              <a:buNone/>
              <a:defRPr sz="3000" b="1" baseline="0">
                <a:ln w="500">
                  <a:solidFill>
                    <a:schemeClr val="tx2">
                      <a:shade val="10000"/>
                      <a:satMod val="135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defRPr>
            </a:lvl1pPr>
            <a:extLst/>
          </a:lstStyle>
          <a:p>
            <a:r>
              <a:rPr kumimoji="0" lang="en-US" smtClean="0"/>
              <a:t>Click to edit Master title style</a:t>
            </a:r>
            <a:endParaRPr kumimoji="0" lang="en-US" dirty="0"/>
          </a:p>
        </p:txBody>
      </p:sp>
      <p:sp>
        <p:nvSpPr>
          <p:cNvPr id="4" name="Text Placeholder 3"/>
          <p:cNvSpPr>
            <a:spLocks noGrp="1"/>
          </p:cNvSpPr>
          <p:nvPr>
            <p:ph type="body" sz="half" idx="2"/>
          </p:nvPr>
        </p:nvSpPr>
        <p:spPr>
          <a:xfrm>
            <a:off x="5389098" y="3283634"/>
            <a:ext cx="3429000" cy="1920240"/>
          </a:xfrm>
        </p:spPr>
        <p:txBody>
          <a:bodyPr rot="0" spcFirstLastPara="0" vertOverflow="overflow" horzOverflow="overflow" vert="horz" wrap="square" lIns="82296" tIns="0" rIns="0" bIns="0" numCol="1" spcCol="0" rtlCol="0" fromWordArt="0" anchor="t" anchorCtr="0" forceAA="0" compatLnSpc="1">
            <a:normAutofit/>
          </a:bodyPr>
          <a:lstStyle>
            <a:lvl1pPr marL="0" indent="0">
              <a:lnSpc>
                <a:spcPct val="100000"/>
              </a:lnSpc>
              <a:spcBef>
                <a:spcPts val="0"/>
              </a:spcBef>
              <a:buFontTx/>
              <a:buNone/>
              <a:defRPr sz="1400" baseline="0">
                <a:solidFill>
                  <a:schemeClr val="tx1"/>
                </a:solidFill>
              </a:defRPr>
            </a:lvl1pPr>
            <a:lvl2pPr>
              <a:defRPr sz="1200"/>
            </a:lvl2pPr>
            <a:lvl3pPr>
              <a:defRPr sz="1000"/>
            </a:lvl3pPr>
            <a:lvl4pPr>
              <a:defRPr sz="900"/>
            </a:lvl4pPr>
            <a:lvl5pPr>
              <a:defRPr sz="900"/>
            </a:lvl5pPr>
            <a:extLst/>
          </a:lstStyle>
          <a:p>
            <a:pPr marL="0" marR="0" lvl="0" indent="0" algn="l" defTabSz="0" rtl="0" eaLnBrk="1" fontAlgn="auto" latinLnBrk="0" hangingPunct="1">
              <a:lnSpc>
                <a:spcPct val="100000"/>
              </a:lnSpc>
              <a:spcBef>
                <a:spcPts val="0"/>
              </a:spcBef>
              <a:spcAft>
                <a:spcPts val="0"/>
              </a:spcAft>
              <a:buClr>
                <a:schemeClr val="tx2"/>
              </a:buClr>
              <a:buSzPct val="73000"/>
              <a:buFontTx/>
              <a:buNone/>
              <a:tabLst/>
              <a:defRPr/>
            </a:pPr>
            <a:r>
              <a:rPr kumimoji="0" lang="en-US" smtClean="0"/>
              <a:t>Click to edit Master text styles</a:t>
            </a:r>
          </a:p>
        </p:txBody>
      </p:sp>
      <p:sp>
        <p:nvSpPr>
          <p:cNvPr id="5" name="Date Placeholder 4"/>
          <p:cNvSpPr>
            <a:spLocks noGrp="1"/>
          </p:cNvSpPr>
          <p:nvPr>
            <p:ph type="dt" sz="half" idx="10"/>
          </p:nvPr>
        </p:nvSpPr>
        <p:spPr/>
        <p:txBody>
          <a:bodyPr/>
          <a:lstStyle>
            <a:extLst/>
          </a:lstStyle>
          <a:p>
            <a:fld id="{A17B000F-FCF9-4454-AB91-F7DA48FF1FDD}" type="datetimeFigureOut">
              <a:rPr lang="en-US" smtClean="0"/>
              <a:pPr/>
              <a:t>4/3/2020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D428FE4B-8E97-47A7-927A-405E94255C16}" type="slidenum">
              <a:rPr lang="en-US" smtClean="0"/>
              <a:pPr/>
              <a:t>‹#›</a:t>
            </a:fld>
            <a:endParaRPr lang="en-US"/>
          </a:p>
        </p:txBody>
      </p:sp>
      <p:sp>
        <p:nvSpPr>
          <p:cNvPr id="10" name="Picture Placeholder 9"/>
          <p:cNvSpPr>
            <a:spLocks noGrp="1"/>
          </p:cNvSpPr>
          <p:nvPr>
            <p:ph type="pic" idx="1"/>
          </p:nvPr>
        </p:nvSpPr>
        <p:spPr>
          <a:xfrm>
            <a:off x="663682" y="1041002"/>
            <a:ext cx="4206240" cy="4206240"/>
          </a:xfrm>
          <a:solidFill>
            <a:schemeClr val="bg2">
              <a:shade val="50000"/>
            </a:schemeClr>
          </a:solidFill>
          <a:ln w="107950">
            <a:solidFill>
              <a:srgbClr val="FFFFFF"/>
            </a:solidFill>
            <a:miter lim="800000"/>
          </a:ln>
          <a:effectLst>
            <a:outerShdw blurRad="44450" dist="3810" dir="5400000" algn="tl" rotWithShape="0">
              <a:srgbClr val="000000">
                <a:alpha val="60000"/>
              </a:srgbClr>
            </a:outerShdw>
          </a:effectLst>
          <a:scene3d>
            <a:camera prst="orthographicFront"/>
            <a:lightRig rig="threePt" dir="t"/>
          </a:scene3d>
          <a:sp3d contourW="3810">
            <a:contourClr>
              <a:srgbClr val="969696"/>
            </a:contourClr>
          </a:sp3d>
        </p:spPr>
        <p:txBody>
          <a:bodyPr/>
          <a:lstStyle>
            <a:lvl1pPr marL="0" indent="0">
              <a:buNone/>
              <a:defRPr sz="3200"/>
            </a:lvl1pPr>
            <a:extLst/>
          </a:lstStyle>
          <a:p>
            <a:r>
              <a:rPr kumimoji="0" lang="en-US" smtClean="0"/>
              <a:t>Click icon to add picture</a:t>
            </a:r>
            <a:endParaRPr kumimoji="0" lang="en-US" dirty="0"/>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Rectangle 8"/>
          <p:cNvSpPr/>
          <p:nvPr/>
        </p:nvSpPr>
        <p:spPr>
          <a:xfrm flipH="1">
            <a:off x="8153400" y="0"/>
            <a:ext cx="990600" cy="6858000"/>
          </a:xfrm>
          <a:prstGeom prst="rect">
            <a:avLst/>
          </a:prstGeom>
          <a:blipFill>
            <a:blip r:embed="rId13">
              <a:alphaModFix amt="43000"/>
            </a:blip>
            <a:tile tx="0" ty="0" sx="50000" sy="50000" flip="none" algn="tl"/>
          </a:blipFill>
          <a:ln w="0" cap="flat" cmpd="sng" algn="ctr">
            <a:noFill/>
            <a:prstDash val="solid"/>
          </a:ln>
          <a:effectLst>
            <a:fillOverlay blend="mult">
              <a:gradFill rotWithShape="1">
                <a:gsLst>
                  <a:gs pos="0">
                    <a:schemeClr val="tx2">
                      <a:tint val="62000"/>
                      <a:satMod val="420000"/>
                    </a:schemeClr>
                  </a:gs>
                  <a:gs pos="100000">
                    <a:schemeClr val="tx2">
                      <a:shade val="20000"/>
                      <a:satMod val="170000"/>
                    </a:schemeClr>
                  </a:gs>
                </a:gsLst>
                <a:path path="circle">
                  <a:fillToRect l="50000" t="110000" r="50000" b="-10000"/>
                </a:path>
                <a:tileRect/>
              </a:gradFill>
            </a:fillOverlay>
            <a:innerShdw blurRad="63500" dist="44450" dir="10800000">
              <a:srgbClr val="000000">
                <a:alpha val="45000"/>
              </a:srgbClr>
            </a:inn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 name="Title Placeholder 2"/>
          <p:cNvSpPr>
            <a:spLocks noGrp="1"/>
          </p:cNvSpPr>
          <p:nvPr>
            <p:ph type="title"/>
          </p:nvPr>
        </p:nvSpPr>
        <p:spPr>
          <a:xfrm>
            <a:off x="457200" y="320040"/>
            <a:ext cx="7239000" cy="1143000"/>
          </a:xfrm>
          <a:prstGeom prst="rect">
            <a:avLst/>
          </a:prstGeom>
        </p:spPr>
        <p:txBody>
          <a:bodyPr vert="horz" lIns="45720" tIns="0" rIns="45720" bIns="0" anchor="b" anchorCtr="0">
            <a:normAutofit/>
          </a:bodyPr>
          <a:lstStyle>
            <a:extLst/>
          </a:lstStyle>
          <a:p>
            <a:r>
              <a:rPr kumimoji="0" lang="en-US" smtClean="0"/>
              <a:t>Click to edit Master title style</a:t>
            </a:r>
            <a:endParaRPr kumimoji="0" lang="en-US"/>
          </a:p>
        </p:txBody>
      </p:sp>
      <p:sp>
        <p:nvSpPr>
          <p:cNvPr id="31" name="Text Placeholder 30"/>
          <p:cNvSpPr>
            <a:spLocks noGrp="1"/>
          </p:cNvSpPr>
          <p:nvPr>
            <p:ph type="body" idx="1"/>
          </p:nvPr>
        </p:nvSpPr>
        <p:spPr>
          <a:xfrm>
            <a:off x="457200" y="1609416"/>
            <a:ext cx="7239000" cy="484632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7" name="Date Placeholder 26"/>
          <p:cNvSpPr>
            <a:spLocks noGrp="1"/>
          </p:cNvSpPr>
          <p:nvPr>
            <p:ph type="dt" sz="half" idx="2"/>
          </p:nvPr>
        </p:nvSpPr>
        <p:spPr>
          <a:xfrm>
            <a:off x="4245936" y="6557946"/>
            <a:ext cx="2002464" cy="226902"/>
          </a:xfrm>
          <a:prstGeom prst="rect">
            <a:avLst/>
          </a:prstGeom>
        </p:spPr>
        <p:txBody>
          <a:bodyPr vert="horz" tIns="0" bIns="0" anchor="b"/>
          <a:lstStyle>
            <a:lvl1pPr algn="l" eaLnBrk="1" latinLnBrk="0" hangingPunct="1">
              <a:defRPr kumimoji="0" sz="1000">
                <a:solidFill>
                  <a:schemeClr val="tx2"/>
                </a:solidFill>
              </a:defRPr>
            </a:lvl1pPr>
            <a:extLst/>
          </a:lstStyle>
          <a:p>
            <a:fld id="{A17B000F-FCF9-4454-AB91-F7DA48FF1FDD}" type="datetimeFigureOut">
              <a:rPr lang="en-US" smtClean="0"/>
              <a:pPr/>
              <a:t>4/3/2020</a:t>
            </a:fld>
            <a:endParaRPr lang="en-US"/>
          </a:p>
        </p:txBody>
      </p:sp>
      <p:sp>
        <p:nvSpPr>
          <p:cNvPr id="4" name="Footer Placeholder 3"/>
          <p:cNvSpPr>
            <a:spLocks noGrp="1"/>
          </p:cNvSpPr>
          <p:nvPr>
            <p:ph type="ftr" sz="quarter" idx="3"/>
          </p:nvPr>
        </p:nvSpPr>
        <p:spPr>
          <a:xfrm>
            <a:off x="457200" y="6557946"/>
            <a:ext cx="3657600" cy="228600"/>
          </a:xfrm>
          <a:prstGeom prst="rect">
            <a:avLst/>
          </a:prstGeom>
        </p:spPr>
        <p:txBody>
          <a:bodyPr vert="horz" tIns="0" bIns="0" anchor="b"/>
          <a:lstStyle>
            <a:lvl1pPr algn="r" eaLnBrk="1" latinLnBrk="0" hangingPunct="1">
              <a:defRPr kumimoji="0" sz="1000">
                <a:solidFill>
                  <a:schemeClr val="tx2"/>
                </a:solidFill>
              </a:defRPr>
            </a:lvl1pPr>
            <a:extLst/>
          </a:lstStyle>
          <a:p>
            <a:endParaRPr lang="en-US"/>
          </a:p>
        </p:txBody>
      </p:sp>
      <p:sp>
        <p:nvSpPr>
          <p:cNvPr id="16" name="Slide Number Placeholder 15"/>
          <p:cNvSpPr>
            <a:spLocks noGrp="1"/>
          </p:cNvSpPr>
          <p:nvPr>
            <p:ph type="sldNum" sz="quarter" idx="4"/>
          </p:nvPr>
        </p:nvSpPr>
        <p:spPr>
          <a:xfrm>
            <a:off x="6251448" y="6556248"/>
            <a:ext cx="588336" cy="228600"/>
          </a:xfrm>
          <a:prstGeom prst="rect">
            <a:avLst/>
          </a:prstGeom>
        </p:spPr>
        <p:txBody>
          <a:bodyPr vert="horz" lIns="0" tIns="0" rIns="0" bIns="0" anchor="b"/>
          <a:lstStyle>
            <a:lvl1pPr algn="r" eaLnBrk="1" latinLnBrk="0" hangingPunct="1">
              <a:defRPr kumimoji="0" sz="1100">
                <a:solidFill>
                  <a:schemeClr val="tx2"/>
                </a:solidFill>
              </a:defRPr>
            </a:lvl1pPr>
            <a:extLst/>
          </a:lstStyle>
          <a:p>
            <a:fld id="{D428FE4B-8E97-47A7-927A-405E94255C1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800" b="1" kern="1200" cap="all" baseline="0">
          <a:ln w="500">
            <a:solidFill>
              <a:schemeClr val="tx2">
                <a:shade val="20000"/>
                <a:satMod val="120000"/>
              </a:schemeClr>
            </a:solidFill>
          </a:ln>
          <a:gradFill>
            <a:gsLst>
              <a:gs pos="0">
                <a:schemeClr val="accent4">
                  <a:tint val="13000"/>
                </a:schemeClr>
              </a:gs>
              <a:gs pos="10000">
                <a:schemeClr val="accent4">
                  <a:tint val="20000"/>
                </a:schemeClr>
              </a:gs>
              <a:gs pos="49000">
                <a:schemeClr val="accent4">
                  <a:tint val="70000"/>
                </a:schemeClr>
              </a:gs>
              <a:gs pos="50000">
                <a:schemeClr val="accent4">
                  <a:tint val="97000"/>
                </a:schemeClr>
              </a:gs>
              <a:gs pos="100000">
                <a:schemeClr val="accent4">
                  <a:tint val="20000"/>
                </a:schemeClr>
              </a:gs>
            </a:gsLst>
            <a:lin ang="5400000" scaled="1"/>
          </a:gradFill>
          <a:effectLst/>
          <a:latin typeface="+mj-lt"/>
          <a:ea typeface="+mj-ea"/>
          <a:cs typeface="+mj-cs"/>
        </a:defRPr>
      </a:lvl1pPr>
      <a:extLst/>
    </p:titleStyle>
    <p:bodyStyle>
      <a:lvl1pPr marL="274320" indent="-274320" algn="l" rtl="0" eaLnBrk="1" latinLnBrk="0" hangingPunct="1">
        <a:spcBef>
          <a:spcPts val="600"/>
        </a:spcBef>
        <a:buClr>
          <a:schemeClr val="tx2"/>
        </a:buClr>
        <a:buSzPct val="73000"/>
        <a:buFont typeface="Wingdings 2"/>
        <a:buChar char=""/>
        <a:defRPr kumimoji="0" sz="2600" kern="1200" baseline="0">
          <a:solidFill>
            <a:schemeClr val="tx1"/>
          </a:solidFill>
          <a:latin typeface="+mn-lt"/>
          <a:ea typeface="+mn-ea"/>
          <a:cs typeface="+mn-cs"/>
        </a:defRPr>
      </a:lvl1pPr>
      <a:lvl2pPr marL="521208" indent="-228600" algn="l" rtl="0" eaLnBrk="1" latinLnBrk="0" hangingPunct="1">
        <a:spcBef>
          <a:spcPts val="500"/>
        </a:spcBef>
        <a:buClr>
          <a:schemeClr val="accent4"/>
        </a:buClr>
        <a:buSzPct val="80000"/>
        <a:buFont typeface="Wingdings 2"/>
        <a:buChar char=""/>
        <a:defRPr kumimoji="0" sz="2300" kern="1200">
          <a:solidFill>
            <a:schemeClr val="tx1">
              <a:tint val="85000"/>
            </a:schemeClr>
          </a:solidFill>
          <a:latin typeface="+mn-lt"/>
          <a:ea typeface="+mn-ea"/>
          <a:cs typeface="+mn-cs"/>
        </a:defRPr>
      </a:lvl2pPr>
      <a:lvl3pPr marL="758952" indent="-228600" algn="l" rtl="0" eaLnBrk="1" latinLnBrk="0" hangingPunct="1">
        <a:spcBef>
          <a:spcPts val="400"/>
        </a:spcBef>
        <a:buClr>
          <a:schemeClr val="accent4"/>
        </a:buClr>
        <a:buSzPct val="60000"/>
        <a:buFont typeface="Wingdings"/>
        <a:buChar char=""/>
        <a:defRPr kumimoji="0" sz="2000" kern="1200">
          <a:solidFill>
            <a:schemeClr val="tx1"/>
          </a:solidFill>
          <a:latin typeface="+mn-lt"/>
          <a:ea typeface="+mn-ea"/>
          <a:cs typeface="+mn-cs"/>
        </a:defRPr>
      </a:lvl3pPr>
      <a:lvl4pPr marL="1005840" indent="-228600" algn="l" rtl="0" eaLnBrk="1" latinLnBrk="0" hangingPunct="1">
        <a:spcBef>
          <a:spcPct val="20000"/>
        </a:spcBef>
        <a:buClr>
          <a:schemeClr val="accent4"/>
        </a:buClr>
        <a:buSzPct val="80000"/>
        <a:buFont typeface="Wingdings 2"/>
        <a:buChar char=""/>
        <a:defRPr kumimoji="0" sz="2000" kern="1200">
          <a:solidFill>
            <a:schemeClr val="tx1">
              <a:tint val="85000"/>
            </a:schemeClr>
          </a:solidFill>
          <a:latin typeface="+mn-lt"/>
          <a:ea typeface="+mn-ea"/>
          <a:cs typeface="+mn-cs"/>
        </a:defRPr>
      </a:lvl4pPr>
      <a:lvl5pPr marL="1280160" indent="-228600" algn="l" rtl="0" eaLnBrk="1" latinLnBrk="0" hangingPunct="1">
        <a:spcBef>
          <a:spcPts val="400"/>
        </a:spcBef>
        <a:buClr>
          <a:schemeClr val="accent4"/>
        </a:buClr>
        <a:buSzPct val="70000"/>
        <a:buFont typeface="Wingdings"/>
        <a:buChar char=""/>
        <a:defRPr kumimoji="0" sz="1800" kern="1200">
          <a:solidFill>
            <a:schemeClr val="tx1"/>
          </a:solidFill>
          <a:latin typeface="+mn-lt"/>
          <a:ea typeface="+mn-ea"/>
          <a:cs typeface="+mn-cs"/>
        </a:defRPr>
      </a:lvl5pPr>
      <a:lvl6pPr marL="1472184" indent="-182880" algn="l" rtl="0" eaLnBrk="1" latinLnBrk="0" hangingPunct="1">
        <a:spcBef>
          <a:spcPts val="400"/>
        </a:spcBef>
        <a:buClr>
          <a:schemeClr val="accent4"/>
        </a:buClr>
        <a:buSzPct val="80000"/>
        <a:buFont typeface="Wingdings 2"/>
        <a:buChar char=""/>
        <a:defRPr kumimoji="0" sz="1800" kern="1200">
          <a:solidFill>
            <a:schemeClr val="tx1">
              <a:tint val="85000"/>
            </a:schemeClr>
          </a:solidFill>
          <a:latin typeface="+mn-lt"/>
          <a:ea typeface="+mn-ea"/>
          <a:cs typeface="+mn-cs"/>
        </a:defRPr>
      </a:lvl6pPr>
      <a:lvl7pPr marL="1673352" indent="-182880" algn="l" rtl="0" eaLnBrk="1" latinLnBrk="0" hangingPunct="1">
        <a:spcBef>
          <a:spcPct val="20000"/>
        </a:spcBef>
        <a:buClr>
          <a:schemeClr val="accent4"/>
        </a:buClr>
        <a:buSzPct val="80000"/>
        <a:buFont typeface="Wingdings 2"/>
        <a:buChar char=""/>
        <a:defRPr kumimoji="0" sz="1600" kern="1200" baseline="0">
          <a:solidFill>
            <a:schemeClr val="tx1"/>
          </a:solidFill>
          <a:latin typeface="+mn-lt"/>
          <a:ea typeface="+mn-ea"/>
          <a:cs typeface="+mn-cs"/>
        </a:defRPr>
      </a:lvl7pPr>
      <a:lvl8pPr marL="1847088" indent="-182880" algn="l" rtl="0" eaLnBrk="1" latinLnBrk="0" hangingPunct="1">
        <a:spcBef>
          <a:spcPts val="300"/>
        </a:spcBef>
        <a:buClr>
          <a:schemeClr val="accent4"/>
        </a:buClr>
        <a:buSzPct val="100000"/>
        <a:buChar char="•"/>
        <a:defRPr kumimoji="0" sz="1600" kern="1200" baseline="0">
          <a:solidFill>
            <a:schemeClr val="tx1">
              <a:tint val="85000"/>
            </a:schemeClr>
          </a:solidFill>
          <a:latin typeface="+mn-lt"/>
          <a:ea typeface="+mn-ea"/>
          <a:cs typeface="+mn-cs"/>
        </a:defRPr>
      </a:lvl8pPr>
      <a:lvl9pPr marL="2057400" indent="-182880" algn="l" rtl="0" eaLnBrk="1" latinLnBrk="0" hangingPunct="1">
        <a:spcBef>
          <a:spcPct val="20000"/>
        </a:spcBef>
        <a:buClr>
          <a:schemeClr val="accent4"/>
        </a:buClr>
        <a:buSzPct val="100000"/>
        <a:buFont typeface="Wingdings"/>
        <a:buChar char="§"/>
        <a:defRPr kumimoji="0" sz="1400" kern="1200" baseline="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0"/>
            <a:ext cx="7772400" cy="1470025"/>
          </a:xfrm>
        </p:spPr>
        <p:txBody>
          <a:bodyPr/>
          <a:lstStyle/>
          <a:p>
            <a:r>
              <a:rPr lang="en-US" dirty="0" smtClean="0"/>
              <a:t>History of Distance education</a:t>
            </a:r>
            <a:endParaRPr lang="en-US" dirty="0"/>
          </a:p>
        </p:txBody>
      </p:sp>
      <p:sp>
        <p:nvSpPr>
          <p:cNvPr id="3" name="Subtitle 2"/>
          <p:cNvSpPr>
            <a:spLocks noGrp="1"/>
          </p:cNvSpPr>
          <p:nvPr>
            <p:ph type="subTitle" idx="1"/>
          </p:nvPr>
        </p:nvSpPr>
        <p:spPr>
          <a:xfrm>
            <a:off x="3276600" y="4572000"/>
            <a:ext cx="5181600" cy="1524000"/>
          </a:xfrm>
        </p:spPr>
        <p:txBody>
          <a:bodyPr>
            <a:normAutofit/>
          </a:bodyPr>
          <a:lstStyle/>
          <a:p>
            <a:pPr algn="ctr">
              <a:buFont typeface="Arial" pitchFamily="34" charset="0"/>
              <a:buChar char="•"/>
            </a:pPr>
            <a:r>
              <a:rPr lang="en-US" sz="4800" b="1" dirty="0" smtClean="0">
                <a:solidFill>
                  <a:schemeClr val="tx1"/>
                </a:solidFill>
              </a:rPr>
              <a:t>HIRA SAEED</a:t>
            </a:r>
            <a:endParaRPr lang="en-US" sz="4800" b="1" dirty="0">
              <a:solidFill>
                <a:schemeClr val="tx1"/>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 Pakistan</a:t>
            </a:r>
            <a:endParaRPr lang="en-US" dirty="0"/>
          </a:p>
        </p:txBody>
      </p:sp>
      <p:sp>
        <p:nvSpPr>
          <p:cNvPr id="3" name="Content Placeholder 2"/>
          <p:cNvSpPr>
            <a:spLocks noGrp="1"/>
          </p:cNvSpPr>
          <p:nvPr>
            <p:ph idx="1"/>
          </p:nvPr>
        </p:nvSpPr>
        <p:spPr>
          <a:xfrm>
            <a:off x="457200" y="2209800"/>
            <a:ext cx="8229600" cy="3916363"/>
          </a:xfrm>
        </p:spPr>
        <p:txBody>
          <a:bodyPr/>
          <a:lstStyle/>
          <a:p>
            <a:r>
              <a:rPr lang="en-US" dirty="0" smtClean="0"/>
              <a:t>The first open university founded in 1974 named as people open university in Islamabad now known as Allama Iqbal Open University (AIOU).</a:t>
            </a:r>
          </a:p>
          <a:p>
            <a:r>
              <a:rPr lang="en-US" dirty="0" smtClean="0"/>
              <a:t>The second open university is Virtual University (VU) which founded in 2002.</a:t>
            </a:r>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Conclusion</a:t>
            </a:r>
            <a:endParaRPr lang="en-US" dirty="0"/>
          </a:p>
        </p:txBody>
      </p:sp>
      <p:sp>
        <p:nvSpPr>
          <p:cNvPr id="3" name="Content Placeholder 2"/>
          <p:cNvSpPr>
            <a:spLocks noGrp="1"/>
          </p:cNvSpPr>
          <p:nvPr>
            <p:ph idx="1"/>
          </p:nvPr>
        </p:nvSpPr>
        <p:spPr>
          <a:xfrm>
            <a:off x="457200" y="1600200"/>
            <a:ext cx="8229600" cy="4800600"/>
          </a:xfrm>
        </p:spPr>
        <p:txBody>
          <a:bodyPr/>
          <a:lstStyle/>
          <a:p>
            <a:r>
              <a:rPr lang="en-US" dirty="0" smtClean="0"/>
              <a:t>To conclude we may state that distance education has a history of one hundred years</a:t>
            </a:r>
          </a:p>
          <a:p>
            <a:r>
              <a:rPr lang="en-US" dirty="0" smtClean="0"/>
              <a:t>D.E is based on traditional education. D.E is expending day by day, it is cost effective and now a need of under developing countries, It is a solution of third world countries. It is a solution of third world countries low literacy rate.</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Continue</a:t>
            </a:r>
            <a:endParaRPr lang="en-US" dirty="0"/>
          </a:p>
        </p:txBody>
      </p:sp>
      <p:sp>
        <p:nvSpPr>
          <p:cNvPr id="3" name="Content Placeholder 2"/>
          <p:cNvSpPr>
            <a:spLocks noGrp="1"/>
          </p:cNvSpPr>
          <p:nvPr>
            <p:ph idx="1"/>
          </p:nvPr>
        </p:nvSpPr>
        <p:spPr/>
        <p:txBody>
          <a:bodyPr>
            <a:normAutofit/>
          </a:bodyPr>
          <a:lstStyle/>
          <a:p>
            <a:r>
              <a:rPr lang="en-US" dirty="0" smtClean="0"/>
              <a:t>First course of D.E introduced in 1840’s</a:t>
            </a:r>
          </a:p>
          <a:p>
            <a:r>
              <a:rPr lang="en-US" dirty="0" smtClean="0"/>
              <a:t>First degree of D.E introduced in 1858 by University of London.</a:t>
            </a:r>
          </a:p>
          <a:p>
            <a:r>
              <a:rPr lang="en-US" dirty="0" smtClean="0"/>
              <a:t>1969 open university in UK.</a:t>
            </a:r>
          </a:p>
          <a:p>
            <a:pPr>
              <a:buNone/>
            </a:pPr>
            <a:r>
              <a:rPr lang="en-US" dirty="0" smtClean="0"/>
              <a:t>Asian Open Universities</a:t>
            </a:r>
          </a:p>
          <a:p>
            <a:r>
              <a:rPr lang="en-US" dirty="0" smtClean="0"/>
              <a:t>1972 in Korea </a:t>
            </a:r>
          </a:p>
          <a:p>
            <a:r>
              <a:rPr lang="en-US" dirty="0" smtClean="0"/>
              <a:t>1974 in AIOU Pakistan</a:t>
            </a:r>
          </a:p>
          <a:p>
            <a:r>
              <a:rPr lang="en-US" dirty="0" smtClean="0"/>
              <a:t>1978 in Sri Lanka </a:t>
            </a:r>
          </a:p>
          <a:p>
            <a:r>
              <a:rPr lang="en-US" dirty="0" smtClean="0"/>
              <a:t>1979 In China</a:t>
            </a: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What is online and distance education?</a:t>
            </a:r>
          </a:p>
        </p:txBody>
      </p:sp>
      <p:sp>
        <p:nvSpPr>
          <p:cNvPr id="3" name="Content Placeholder 2"/>
          <p:cNvSpPr>
            <a:spLocks noGrp="1"/>
          </p:cNvSpPr>
          <p:nvPr>
            <p:ph idx="1"/>
          </p:nvPr>
        </p:nvSpPr>
        <p:spPr/>
        <p:txBody>
          <a:bodyPr/>
          <a:lstStyle/>
          <a:p>
            <a:r>
              <a:rPr lang="en-US" dirty="0"/>
              <a:t>Online and distance education programs allow international students to obtain an Australian education without having to leave their home country, which may not be possible for some people with family, work and other commitments</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Course delivery</a:t>
            </a:r>
            <a:endParaRPr lang="en-US" dirty="0"/>
          </a:p>
        </p:txBody>
      </p:sp>
      <p:sp>
        <p:nvSpPr>
          <p:cNvPr id="3" name="Content Placeholder 2"/>
          <p:cNvSpPr>
            <a:spLocks noGrp="1"/>
          </p:cNvSpPr>
          <p:nvPr>
            <p:ph idx="1"/>
          </p:nvPr>
        </p:nvSpPr>
        <p:spPr/>
        <p:txBody>
          <a:bodyPr>
            <a:normAutofit fontScale="92500"/>
          </a:bodyPr>
          <a:lstStyle/>
          <a:p>
            <a:pPr lvl="0"/>
            <a:r>
              <a:rPr lang="en-US" dirty="0"/>
              <a:t>studying online courses delivered through the internet</a:t>
            </a:r>
          </a:p>
          <a:p>
            <a:pPr lvl="0"/>
            <a:r>
              <a:rPr lang="en-US" dirty="0"/>
              <a:t>studying through distance education with course materials delivered through the post</a:t>
            </a:r>
          </a:p>
          <a:p>
            <a:pPr lvl="0"/>
            <a:r>
              <a:rPr lang="en-US" dirty="0"/>
              <a:t>studying at home combined with classes taught in association with institutions overseas</a:t>
            </a:r>
          </a:p>
          <a:p>
            <a:pPr lvl="0"/>
            <a:r>
              <a:rPr lang="en-US" dirty="0"/>
              <a:t>studying at home combined with some visits to study </a:t>
            </a:r>
            <a:r>
              <a:rPr lang="en-US" dirty="0" err="1"/>
              <a:t>centres</a:t>
            </a:r>
            <a:r>
              <a:rPr lang="en-US" dirty="0"/>
              <a:t> (offshore campuses) set up by Australian institutions in other </a:t>
            </a:r>
            <a:r>
              <a:rPr lang="en-US" dirty="0" smtClean="0"/>
              <a:t>countries</a:t>
            </a:r>
          </a:p>
          <a:p>
            <a:r>
              <a:rPr lang="en-US" dirty="0"/>
              <a:t>Studying at home but with Australian lecturers and tutors providing periods of face-to-face tuition outside Australia.</a:t>
            </a:r>
          </a:p>
          <a:p>
            <a:pPr lvl="0"/>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a:t>Student support</a:t>
            </a:r>
            <a:r>
              <a:rPr lang="en-US" dirty="0"/>
              <a:t/>
            </a:r>
            <a:br>
              <a:rPr lang="en-US" dirty="0"/>
            </a:br>
            <a:endParaRPr lang="en-US" dirty="0"/>
          </a:p>
        </p:txBody>
      </p:sp>
      <p:sp>
        <p:nvSpPr>
          <p:cNvPr id="3" name="Content Placeholder 2"/>
          <p:cNvSpPr>
            <a:spLocks noGrp="1"/>
          </p:cNvSpPr>
          <p:nvPr>
            <p:ph idx="1"/>
          </p:nvPr>
        </p:nvSpPr>
        <p:spPr/>
        <p:txBody>
          <a:bodyPr>
            <a:normAutofit/>
          </a:bodyPr>
          <a:lstStyle/>
          <a:p>
            <a:r>
              <a:rPr lang="en-US" dirty="0"/>
              <a:t>Online and distance courses are often supported by technology such as online student forums, virtual classrooms and electronic library resources, allowing you to interact with other students, share your work and opinions, access readings, listen to lectures, consult tutors and submit assessments. Institutions also provide online and distance students with support services such as </a:t>
            </a:r>
            <a:r>
              <a:rPr lang="en-US" dirty="0" err="1"/>
              <a:t>counselling</a:t>
            </a:r>
            <a:r>
              <a:rPr lang="en-US" dirty="0"/>
              <a:t>, academic advice and technical assistance.</a:t>
            </a:r>
          </a:p>
          <a:p>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Entry requirements</a:t>
            </a:r>
            <a:endParaRPr lang="en-US" dirty="0"/>
          </a:p>
        </p:txBody>
      </p:sp>
      <p:sp>
        <p:nvSpPr>
          <p:cNvPr id="3" name="Content Placeholder 2"/>
          <p:cNvSpPr>
            <a:spLocks noGrp="1"/>
          </p:cNvSpPr>
          <p:nvPr>
            <p:ph idx="1"/>
          </p:nvPr>
        </p:nvSpPr>
        <p:spPr/>
        <p:txBody>
          <a:bodyPr>
            <a:normAutofit/>
          </a:bodyPr>
          <a:lstStyle/>
          <a:p>
            <a:r>
              <a:rPr lang="en-US" dirty="0"/>
              <a:t>International student entry requirements (such as academic and English language requirements) for online and distance education courses will typically be the same, or very similar, to those for the on-campus equivalent of the course. You will need to check with individual institutions for specific course entry requirements and starting times — some courses allow you to apply and start studying at any time, while others have set dates.</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90600"/>
            <a:ext cx="7239000" cy="1143000"/>
          </a:xfrm>
        </p:spPr>
        <p:txBody>
          <a:bodyPr>
            <a:noAutofit/>
          </a:bodyPr>
          <a:lstStyle/>
          <a:p>
            <a:pPr algn="ctr"/>
            <a:r>
              <a:rPr lang="en-US" sz="4000" dirty="0" smtClean="0"/>
              <a:t>History of distance education</a:t>
            </a:r>
            <a:endParaRPr lang="en-US" sz="4000" dirty="0"/>
          </a:p>
        </p:txBody>
      </p:sp>
      <p:sp>
        <p:nvSpPr>
          <p:cNvPr id="3" name="Content Placeholder 2"/>
          <p:cNvSpPr>
            <a:spLocks noGrp="1"/>
          </p:cNvSpPr>
          <p:nvPr>
            <p:ph idx="1"/>
          </p:nvPr>
        </p:nvSpPr>
        <p:spPr>
          <a:xfrm>
            <a:off x="381000" y="2514600"/>
            <a:ext cx="7696200" cy="4038600"/>
          </a:xfrm>
        </p:spPr>
        <p:txBody>
          <a:bodyPr>
            <a:normAutofit/>
          </a:bodyPr>
          <a:lstStyle/>
          <a:p>
            <a:pPr>
              <a:buFont typeface="Arial" pitchFamily="34" charset="0"/>
              <a:buChar char="•"/>
            </a:pPr>
            <a:r>
              <a:rPr lang="en-US" dirty="0" smtClean="0"/>
              <a:t>Distance education has a long history over a 100 years. How ever in its non-organized form distance education has been traced back to beginning of written records.</a:t>
            </a:r>
          </a:p>
          <a:p>
            <a:pPr>
              <a:buFont typeface="Arial" pitchFamily="34" charset="0"/>
              <a:buChar char="•"/>
            </a:pPr>
            <a:r>
              <a:rPr lang="en-US" dirty="0" smtClean="0"/>
              <a:t>During Biblical period epistles were used for the instruction of early Christian congregations.</a:t>
            </a:r>
          </a:p>
          <a:p>
            <a:r>
              <a:rPr lang="en-US" dirty="0" smtClean="0"/>
              <a:t>(</a:t>
            </a:r>
            <a:r>
              <a:rPr lang="en-US" dirty="0" err="1" smtClean="0"/>
              <a:t>Sewart</a:t>
            </a:r>
            <a:r>
              <a:rPr lang="en-US" dirty="0" smtClean="0"/>
              <a:t> 1981, Holmberg 1986)</a:t>
            </a:r>
          </a:p>
          <a:p>
            <a:pPr algn="ct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latin typeface="Times New Roman" pitchFamily="18" charset="0"/>
                <a:cs typeface="Times New Roman" pitchFamily="18" charset="0"/>
              </a:rPr>
              <a:t>18</a:t>
            </a:r>
            <a:r>
              <a:rPr lang="en-US" baseline="30000" dirty="0" smtClean="0">
                <a:latin typeface="Times New Roman" pitchFamily="18" charset="0"/>
                <a:cs typeface="Times New Roman" pitchFamily="18" charset="0"/>
              </a:rPr>
              <a:t>th</a:t>
            </a:r>
            <a:r>
              <a:rPr lang="en-US" dirty="0" smtClean="0">
                <a:latin typeface="Times New Roman" pitchFamily="18" charset="0"/>
                <a:cs typeface="Times New Roman" pitchFamily="18" charset="0"/>
              </a:rPr>
              <a:t> century</a:t>
            </a:r>
            <a:br>
              <a:rPr lang="en-US" dirty="0" smtClean="0">
                <a:latin typeface="Times New Roman" pitchFamily="18" charset="0"/>
                <a:cs typeface="Times New Roman" pitchFamily="18" charset="0"/>
              </a:rPr>
            </a:br>
            <a:endParaRPr lang="en-US" dirty="0"/>
          </a:p>
        </p:txBody>
      </p:sp>
      <p:sp>
        <p:nvSpPr>
          <p:cNvPr id="3" name="Content Placeholder 2"/>
          <p:cNvSpPr>
            <a:spLocks noGrp="1"/>
          </p:cNvSpPr>
          <p:nvPr>
            <p:ph idx="1"/>
          </p:nvPr>
        </p:nvSpPr>
        <p:spPr/>
        <p:txBody>
          <a:bodyPr>
            <a:normAutofit/>
          </a:bodyPr>
          <a:lstStyle/>
          <a:p>
            <a:pPr>
              <a:buNone/>
            </a:pPr>
            <a:r>
              <a:rPr lang="en-US" dirty="0" smtClean="0">
                <a:latin typeface="Times New Roman" pitchFamily="18" charset="0"/>
                <a:cs typeface="Times New Roman" pitchFamily="18" charset="0"/>
              </a:rPr>
              <a:t>According to Holmberg, mention of what could be termed as distance education, was made in the Boston Gazette (U.S.A) of 20th march 1728 when Caleb Philips, a teacher of new method shorthand advertizes that people who wanted to learn this art could have their lessons sent weekly to them and  be as perfectly instructed as those that live in Boston.</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Early 19</a:t>
            </a:r>
            <a:r>
              <a:rPr lang="en-US" baseline="30000" dirty="0" smtClean="0"/>
              <a:t>th</a:t>
            </a:r>
            <a:r>
              <a:rPr lang="en-US" dirty="0" smtClean="0"/>
              <a:t> Century</a:t>
            </a:r>
            <a:endParaRPr lang="en-US" dirty="0"/>
          </a:p>
        </p:txBody>
      </p:sp>
      <p:sp>
        <p:nvSpPr>
          <p:cNvPr id="3" name="Content Placeholder 2"/>
          <p:cNvSpPr>
            <a:spLocks noGrp="1"/>
          </p:cNvSpPr>
          <p:nvPr>
            <p:ph idx="1"/>
          </p:nvPr>
        </p:nvSpPr>
        <p:spPr>
          <a:xfrm>
            <a:off x="457200" y="1905000"/>
            <a:ext cx="7467600" cy="4495800"/>
          </a:xfrm>
        </p:spPr>
        <p:txBody>
          <a:bodyPr/>
          <a:lstStyle/>
          <a:p>
            <a:pPr>
              <a:buNone/>
            </a:pPr>
            <a:r>
              <a:rPr lang="en-US" dirty="0" smtClean="0"/>
              <a:t>Open universities &amp; institutes opened in Sweden, West Germany, U.S.A &amp; U.K where correspondence coerces were offered, the university of London was first to award degree in </a:t>
            </a:r>
            <a:r>
              <a:rPr lang="en-US" dirty="0" smtClean="0"/>
              <a:t>D.L.1833 </a:t>
            </a:r>
            <a:r>
              <a:rPr lang="en-US" dirty="0" smtClean="0"/>
              <a:t>D.E started in Sweden.</a:t>
            </a:r>
            <a:endParaRPr lang="en-US"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Mid 19</a:t>
            </a:r>
            <a:r>
              <a:rPr lang="en-US" baseline="30000" dirty="0" smtClean="0"/>
              <a:t>th</a:t>
            </a:r>
            <a:r>
              <a:rPr lang="en-US" dirty="0" smtClean="0"/>
              <a:t> century</a:t>
            </a:r>
            <a:endParaRPr lang="en-US" dirty="0"/>
          </a:p>
        </p:txBody>
      </p:sp>
      <p:sp>
        <p:nvSpPr>
          <p:cNvPr id="3" name="Content Placeholder 2"/>
          <p:cNvSpPr>
            <a:spLocks noGrp="1"/>
          </p:cNvSpPr>
          <p:nvPr>
            <p:ph idx="1"/>
          </p:nvPr>
        </p:nvSpPr>
        <p:spPr>
          <a:xfrm>
            <a:off x="457200" y="1447800"/>
            <a:ext cx="7543800" cy="5029200"/>
          </a:xfrm>
        </p:spPr>
        <p:txBody>
          <a:bodyPr>
            <a:normAutofit/>
          </a:bodyPr>
          <a:lstStyle/>
          <a:p>
            <a:r>
              <a:rPr lang="en-US" dirty="0" smtClean="0"/>
              <a:t>1840 In England Isaac Pitman started shorthand on post cards.</a:t>
            </a:r>
          </a:p>
          <a:p>
            <a:r>
              <a:rPr lang="en-US" dirty="0" smtClean="0"/>
              <a:t>1856 Germany, Frenchman Charles Toussaint &amp; German </a:t>
            </a:r>
            <a:r>
              <a:rPr lang="en-US" dirty="0" err="1" smtClean="0"/>
              <a:t>Gustay</a:t>
            </a:r>
            <a:r>
              <a:rPr lang="en-US" dirty="0" smtClean="0"/>
              <a:t> Langenscheidt started teaching language in Berlin.</a:t>
            </a:r>
          </a:p>
          <a:p>
            <a:r>
              <a:rPr lang="en-US" dirty="0" smtClean="0"/>
              <a:t>1870 Hans </a:t>
            </a:r>
            <a:r>
              <a:rPr lang="en-US" dirty="0" err="1" smtClean="0"/>
              <a:t>Hermod</a:t>
            </a:r>
            <a:r>
              <a:rPr lang="en-US" dirty="0" smtClean="0"/>
              <a:t> opened a school in Malmo.</a:t>
            </a:r>
          </a:p>
          <a:p>
            <a:r>
              <a:rPr lang="en-US" dirty="0" smtClean="0"/>
              <a:t>1880 Isaac Pitman college.</a:t>
            </a:r>
          </a:p>
          <a:p>
            <a:r>
              <a:rPr lang="en-US" dirty="0" smtClean="0"/>
              <a:t>1873-1897 in U.S.A Anna Eliot </a:t>
            </a:r>
            <a:r>
              <a:rPr lang="en-US" dirty="0" err="1" smtClean="0"/>
              <a:t>Tichnor</a:t>
            </a:r>
            <a:r>
              <a:rPr lang="en-US" dirty="0" smtClean="0"/>
              <a:t> founded &amp; run Boston Society.</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20</a:t>
            </a:r>
            <a:r>
              <a:rPr lang="en-US" baseline="30000" dirty="0" smtClean="0"/>
              <a:t>th</a:t>
            </a:r>
            <a:r>
              <a:rPr lang="en-US" dirty="0" smtClean="0"/>
              <a:t> Century</a:t>
            </a:r>
            <a:endParaRPr lang="en-US" dirty="0"/>
          </a:p>
        </p:txBody>
      </p:sp>
      <p:sp>
        <p:nvSpPr>
          <p:cNvPr id="3" name="Content Placeholder 2"/>
          <p:cNvSpPr>
            <a:spLocks noGrp="1"/>
          </p:cNvSpPr>
          <p:nvPr>
            <p:ph idx="1"/>
          </p:nvPr>
        </p:nvSpPr>
        <p:spPr>
          <a:xfrm>
            <a:off x="609600" y="1600200"/>
            <a:ext cx="7543800" cy="4876800"/>
          </a:xfrm>
        </p:spPr>
        <p:txBody>
          <a:bodyPr/>
          <a:lstStyle/>
          <a:p>
            <a:r>
              <a:rPr lang="en-US" dirty="0" smtClean="0"/>
              <a:t>1920 Soviet union used D.E to expend there educated manpower.</a:t>
            </a:r>
          </a:p>
          <a:p>
            <a:r>
              <a:rPr lang="en-US" dirty="0" smtClean="0"/>
              <a:t>1929 D.E became a significant component of soviet education system as a solution to shortage of teachers &amp; Institutions. Even today Russian students do part of their degree at a distance &amp; part full-time.</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Radio Era</a:t>
            </a:r>
            <a:endParaRPr lang="en-US" dirty="0"/>
          </a:p>
        </p:txBody>
      </p:sp>
      <p:sp>
        <p:nvSpPr>
          <p:cNvPr id="3" name="Content Placeholder 2"/>
          <p:cNvSpPr>
            <a:spLocks noGrp="1"/>
          </p:cNvSpPr>
          <p:nvPr>
            <p:ph idx="1"/>
          </p:nvPr>
        </p:nvSpPr>
        <p:spPr>
          <a:xfrm>
            <a:off x="457200" y="1600200"/>
            <a:ext cx="7696200" cy="4800600"/>
          </a:xfrm>
        </p:spPr>
        <p:txBody>
          <a:bodyPr/>
          <a:lstStyle/>
          <a:p>
            <a:r>
              <a:rPr lang="en-US" dirty="0" smtClean="0"/>
              <a:t>Child education</a:t>
            </a:r>
          </a:p>
          <a:p>
            <a:r>
              <a:rPr lang="en-US" dirty="0" smtClean="0"/>
              <a:t>1925 radio introduced in school education</a:t>
            </a:r>
          </a:p>
          <a:p>
            <a:r>
              <a:rPr lang="en-US" dirty="0" smtClean="0"/>
              <a:t>1939 10,000 schools had radio</a:t>
            </a:r>
          </a:p>
          <a:p>
            <a:r>
              <a:rPr lang="en-US" dirty="0" smtClean="0"/>
              <a:t>Adult education</a:t>
            </a:r>
          </a:p>
          <a:p>
            <a:r>
              <a:rPr lang="en-US" dirty="0" smtClean="0"/>
              <a:t>1930 several thousand listening groups were formed in Britain</a:t>
            </a:r>
          </a:p>
          <a:p>
            <a:r>
              <a:rPr lang="en-US" dirty="0" smtClean="0"/>
              <a:t>1937 radio came in for adult education in New Zealand</a:t>
            </a:r>
          </a:p>
          <a:p>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r>
              <a:rPr lang="en-US" baseline="30000" dirty="0" smtClean="0"/>
              <a:t>rd</a:t>
            </a:r>
            <a:r>
              <a:rPr lang="en-US" dirty="0" smtClean="0"/>
              <a:t> Component</a:t>
            </a:r>
            <a:endParaRPr lang="en-US" dirty="0"/>
          </a:p>
        </p:txBody>
      </p:sp>
      <p:sp>
        <p:nvSpPr>
          <p:cNvPr id="3" name="Content Placeholder 2"/>
          <p:cNvSpPr>
            <a:spLocks noGrp="1"/>
          </p:cNvSpPr>
          <p:nvPr>
            <p:ph idx="1"/>
          </p:nvPr>
        </p:nvSpPr>
        <p:spPr>
          <a:xfrm>
            <a:off x="457200" y="2133600"/>
            <a:ext cx="8229600" cy="3276600"/>
          </a:xfrm>
        </p:spPr>
        <p:txBody>
          <a:bodyPr/>
          <a:lstStyle/>
          <a:p>
            <a:r>
              <a:rPr lang="en-US" dirty="0" smtClean="0"/>
              <a:t>1960’s Linkage of 3</a:t>
            </a:r>
            <a:r>
              <a:rPr lang="en-US" baseline="30000" dirty="0" smtClean="0"/>
              <a:t>rd</a:t>
            </a:r>
            <a:r>
              <a:rPr lang="en-US" dirty="0" smtClean="0"/>
              <a:t> component, face-to-face tuition with Broadcasting and Correspondence</a:t>
            </a:r>
          </a:p>
          <a:p>
            <a:r>
              <a:rPr lang="en-US" dirty="0" smtClean="0"/>
              <a:t>Off campuses studies started from first world war</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3</a:t>
            </a:r>
            <a:r>
              <a:rPr lang="en-US" baseline="30000" dirty="0" smtClean="0"/>
              <a:t>rd</a:t>
            </a:r>
            <a:r>
              <a:rPr lang="en-US" dirty="0" smtClean="0"/>
              <a:t> World Countries</a:t>
            </a:r>
            <a:endParaRPr lang="en-US" dirty="0"/>
          </a:p>
        </p:txBody>
      </p:sp>
      <p:sp>
        <p:nvSpPr>
          <p:cNvPr id="3" name="Content Placeholder 2"/>
          <p:cNvSpPr>
            <a:spLocks noGrp="1"/>
          </p:cNvSpPr>
          <p:nvPr>
            <p:ph idx="1"/>
          </p:nvPr>
        </p:nvSpPr>
        <p:spPr>
          <a:xfrm>
            <a:off x="381000" y="2590800"/>
            <a:ext cx="8229600" cy="3048000"/>
          </a:xfrm>
        </p:spPr>
        <p:txBody>
          <a:bodyPr/>
          <a:lstStyle/>
          <a:p>
            <a:r>
              <a:rPr lang="en-US" dirty="0" smtClean="0"/>
              <a:t>1940-1950 In Asia and Latin America</a:t>
            </a:r>
          </a:p>
          <a:p>
            <a:r>
              <a:rPr lang="en-US" dirty="0" smtClean="0"/>
              <a:t>1960 D.E as a solution for educational problems.</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pulent">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78000"/>
                <a:satMod val="220000"/>
              </a:schemeClr>
            </a:gs>
            <a:gs pos="100000">
              <a:schemeClr val="phClr">
                <a:shade val="35000"/>
                <a:satMod val="155000"/>
              </a:schemeClr>
            </a:gs>
          </a:gsLst>
          <a:path path="circle">
            <a:fillToRect l="50000" t="50000" r="50000" b="50000"/>
          </a:path>
        </a:gradFill>
        <a:blipFill>
          <a:blip xmlns:r="http://schemas.openxmlformats.org/officeDocument/2006/relationships" r:embed="rId1">
            <a:duotone>
              <a:schemeClr val="phClr">
                <a:shade val="60000"/>
                <a:satMod val="180000"/>
              </a:schemeClr>
              <a:schemeClr val="phClr">
                <a:tint val="500"/>
                <a:satMod val="150000"/>
              </a:schemeClr>
            </a:duotone>
          </a:blip>
          <a:tile tx="0" ty="0" sx="50000" sy="5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Opulent</Template>
  <TotalTime>722</TotalTime>
  <Words>758</Words>
  <Application>Microsoft Office PowerPoint</Application>
  <PresentationFormat>On-screen Show (4:3)</PresentationFormat>
  <Paragraphs>59</Paragraphs>
  <Slides>16</Slides>
  <Notes>0</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Opulent</vt:lpstr>
      <vt:lpstr>History of Distance education</vt:lpstr>
      <vt:lpstr>History of distance education</vt:lpstr>
      <vt:lpstr>18th century </vt:lpstr>
      <vt:lpstr>Early 19th Century</vt:lpstr>
      <vt:lpstr>Mid 19th century</vt:lpstr>
      <vt:lpstr>20th Century</vt:lpstr>
      <vt:lpstr>Radio Era</vt:lpstr>
      <vt:lpstr>3rd Component</vt:lpstr>
      <vt:lpstr>3rd World Countries</vt:lpstr>
      <vt:lpstr>In Pakistan</vt:lpstr>
      <vt:lpstr>Conclusion</vt:lpstr>
      <vt:lpstr>Continue</vt:lpstr>
      <vt:lpstr>What is online and distance education?</vt:lpstr>
      <vt:lpstr>Course delivery</vt:lpstr>
      <vt:lpstr>Student support </vt:lpstr>
      <vt:lpstr>Entry requirements</vt:lpstr>
    </vt:vector>
  </TitlesOfParts>
  <Company>by adguard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History of Distance education</dc:title>
  <dc:creator>ApnaITcenter</dc:creator>
  <cp:lastModifiedBy>ApnaITcenter</cp:lastModifiedBy>
  <cp:revision>11</cp:revision>
  <dcterms:created xsi:type="dcterms:W3CDTF">2020-03-18T21:55:22Z</dcterms:created>
  <dcterms:modified xsi:type="dcterms:W3CDTF">2020-04-03T18:19:58Z</dcterms:modified>
</cp:coreProperties>
</file>